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10" r:id="rId4"/>
    <p:sldId id="511" r:id="rId5"/>
    <p:sldId id="512" r:id="rId6"/>
    <p:sldId id="513" r:id="rId7"/>
    <p:sldId id="514" r:id="rId8"/>
    <p:sldId id="494" r:id="rId9"/>
    <p:sldId id="503" r:id="rId10"/>
    <p:sldId id="522" r:id="rId11"/>
    <p:sldId id="520" r:id="rId12"/>
    <p:sldId id="523" r:id="rId13"/>
    <p:sldId id="521" r:id="rId14"/>
    <p:sldId id="504" r:id="rId15"/>
    <p:sldId id="515"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t>index.html</a:t>
            </a:r>
          </a:p>
          <a:p>
            <a:pPr marL="285750" indent="-285750">
              <a:buFontTx/>
              <a:buChar char="-"/>
            </a:pPr>
            <a:r>
              <a:rPr lang="en-US" dirty="0"/>
              <a:t>BgImage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style.css</a:t>
            </a:r>
          </a:p>
          <a:p>
            <a:endParaRPr lang="en-US" b="1" dirty="0"/>
          </a:p>
          <a:p>
            <a:r>
              <a:rPr lang="en-US" dirty="0"/>
              <a:t>Exercise Code/Resource:</a:t>
            </a:r>
          </a:p>
          <a:p>
            <a:pPr marL="285750" indent="-285750">
              <a:buFontTx/>
              <a:buChar char="-"/>
            </a:pPr>
            <a:r>
              <a:rPr lang="en-US" dirty="0"/>
              <a:t>index.html</a:t>
            </a:r>
          </a:p>
          <a:p>
            <a:pPr marL="285750" indent="-285750">
              <a:buFontTx/>
              <a:buChar char="-"/>
            </a:pPr>
            <a:r>
              <a:rPr lang="en-US" dirty="0"/>
              <a:t>style.css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2099222"/>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3237367"/>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t>index.html</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11218</TotalTime>
  <Words>1745</Words>
  <Application>Microsoft Office PowerPoint</Application>
  <PresentationFormat>Widescreen</PresentationFormat>
  <Paragraphs>183</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988</cp:revision>
  <dcterms:created xsi:type="dcterms:W3CDTF">2016-07-10T03:33:26Z</dcterms:created>
  <dcterms:modified xsi:type="dcterms:W3CDTF">2021-12-08T09:18:30Z</dcterms:modified>
</cp:coreProperties>
</file>